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2" r:id="rId10"/>
    <p:sldId id="263" r:id="rId11"/>
    <p:sldId id="264" r:id="rId12"/>
    <p:sldId id="265" r:id="rId13"/>
    <p:sldId id="266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516897-344E-48EC-A94E-6A488E2855CA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1FFC0F-79D5-4677-B554-6F7644143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85794"/>
            <a:ext cx="7772400" cy="2863212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+mn-lt"/>
              </a:rPr>
              <a:t>Информационно - творческий проект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i="1" dirty="0" smtClean="0">
                <a:solidFill>
                  <a:srgbClr val="FF0000"/>
                </a:solidFill>
                <a:latin typeface="+mn-lt"/>
              </a:rPr>
              <a:t>« За что  нам нравится зима?»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429132"/>
            <a:ext cx="7772400" cy="150019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Автор проекта:</a:t>
            </a:r>
            <a:r>
              <a:rPr lang="ru-RU" dirty="0" smtClean="0"/>
              <a:t> Козионова Елена Алексеевна, воспитатель МАДОУ № 54</a:t>
            </a:r>
          </a:p>
          <a:p>
            <a:pPr algn="ctr"/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 квалификационной категории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643314"/>
            <a:ext cx="8183880" cy="2391726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Снежинки на улице и на окне</a:t>
            </a:r>
            <a:br>
              <a:rPr lang="ru-RU" sz="1600" dirty="0" smtClean="0"/>
            </a:br>
            <a:r>
              <a:rPr lang="ru-RU" sz="1600" dirty="0" smtClean="0"/>
              <a:t>Красиво как в сказке, как в снежном дворце!</a:t>
            </a:r>
            <a:br>
              <a:rPr lang="ru-RU" sz="1600" dirty="0" smtClean="0"/>
            </a:br>
            <a:r>
              <a:rPr lang="ru-RU" sz="1600" dirty="0" smtClean="0"/>
              <a:t>Но в комнате тают они от тепла.</a:t>
            </a:r>
            <a:br>
              <a:rPr lang="ru-RU" sz="1600" dirty="0" smtClean="0"/>
            </a:br>
            <a:r>
              <a:rPr lang="ru-RU" sz="1600" dirty="0" smtClean="0"/>
              <a:t>А хочется, чтобы  и дома эта красота была!</a:t>
            </a:r>
            <a:br>
              <a:rPr lang="ru-RU" sz="1600" dirty="0" smtClean="0"/>
            </a:br>
            <a:r>
              <a:rPr lang="ru-RU" sz="1600" dirty="0" smtClean="0"/>
              <a:t>Поэтому вырежу их из бумаги и станет красиво!</a:t>
            </a:r>
            <a:br>
              <a:rPr lang="ru-RU" sz="1600" dirty="0" smtClean="0"/>
            </a:br>
            <a:r>
              <a:rPr lang="ru-RU" sz="1600" dirty="0" smtClean="0"/>
              <a:t>А  мама мне скажет «Спасибо»!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0" dirty="0" smtClean="0">
                <a:solidFill>
                  <a:schemeClr val="tx1"/>
                </a:solidFill>
              </a:rPr>
              <a:t>                                                       ( Клуб словотворчества детей)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970086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Вот она какая, снежиночка резная!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r"/>
            <a:endParaRPr lang="ru-RU" dirty="0"/>
          </a:p>
        </p:txBody>
      </p:sp>
      <p:pic>
        <p:nvPicPr>
          <p:cNvPr id="41986" name="Picture 2" descr="Фото0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Фото0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Фото1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142984"/>
            <a:ext cx="195739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Фото09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428736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57694"/>
            <a:ext cx="818388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Мы не будем елочки                        </a:t>
            </a:r>
            <a:br>
              <a:rPr lang="ru-RU" sz="2000" dirty="0" smtClean="0"/>
            </a:br>
            <a:r>
              <a:rPr lang="ru-RU" sz="2000" dirty="0" smtClean="0"/>
              <a:t>А  лучше сделаем их сами</a:t>
            </a:r>
            <a:br>
              <a:rPr lang="ru-RU" sz="2000" dirty="0" smtClean="0"/>
            </a:br>
            <a:r>
              <a:rPr lang="ru-RU" sz="2000" dirty="0" smtClean="0"/>
              <a:t>                               для праздника рубить,                           своими руками!</a:t>
            </a:r>
            <a:br>
              <a:rPr lang="ru-RU" sz="2000" dirty="0" smtClean="0"/>
            </a:br>
            <a:r>
              <a:rPr lang="ru-RU" sz="2000" b="0" dirty="0" smtClean="0">
                <a:solidFill>
                  <a:schemeClr val="tx1"/>
                </a:solidFill>
              </a:rPr>
              <a:t> ( Клуб словотворчества детей)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30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74562" y="616163"/>
            <a:ext cx="4040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Сделаем  ёлку своими руками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3010" name="Picture 2" descr="Фото110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85786" y="1285860"/>
            <a:ext cx="2928958" cy="22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Фото110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54976"/>
          <a:stretch>
            <a:fillRect/>
          </a:stretch>
        </p:blipFill>
        <p:spPr bwMode="auto">
          <a:xfrm>
            <a:off x="6715140" y="2071678"/>
            <a:ext cx="1695454" cy="21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Фото1100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65877" t="36075"/>
          <a:stretch>
            <a:fillRect/>
          </a:stretch>
        </p:blipFill>
        <p:spPr bwMode="auto">
          <a:xfrm>
            <a:off x="4071934" y="1857364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00702"/>
            <a:ext cx="81838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 Ёлка из журнала»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06" name="Picture 2" descr="Фото09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04"/>
            <a:ext cx="229552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Фото0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Фото0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86058"/>
            <a:ext cx="2571768" cy="270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Фото09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714620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C:\Documents and Settings\Administrator\Рабочий стол\фотки\Фото09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571612"/>
            <a:ext cx="2341562" cy="2978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43446"/>
            <a:ext cx="8183880" cy="1391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200" dirty="0" smtClean="0"/>
              <a:t>Выставка совместного творчества дети – родители.</a:t>
            </a:r>
            <a:br>
              <a:rPr lang="ru-RU" sz="2200" dirty="0" smtClean="0"/>
            </a:br>
            <a:r>
              <a:rPr lang="ru-RU" sz="2200" dirty="0" smtClean="0"/>
              <a:t>Девиз « Рисуем дома с мамой»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988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«  Как мы  проводим  выходной день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с семьёй»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8131" name="Picture 3" descr="Фото0998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215074" y="1857364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C:\Documents and Settings\Administrator\Рабочий стол\6 фото\Фото1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85926"/>
            <a:ext cx="2406645" cy="2982917"/>
          </a:xfrm>
          <a:prstGeom prst="rect">
            <a:avLst/>
          </a:prstGeom>
          <a:noFill/>
        </p:spPr>
      </p:pic>
      <p:pic>
        <p:nvPicPr>
          <p:cNvPr id="48134" name="Picture 6" descr="C:\Documents and Settings\Administrator\Рабочий стол\6 фото\Фото1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643050"/>
            <a:ext cx="2270124" cy="312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Реализация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Мы на прогулку дружно выходим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Каждый найдёт  чем заняться зимой.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Кто любит кататься, кто любит играть,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Как  неохота  идти в детский сад!</a:t>
            </a:r>
          </a:p>
          <a:p>
            <a:pPr algn="r">
              <a:buNone/>
            </a:pPr>
            <a:r>
              <a:rPr lang="ru-RU" sz="2000" dirty="0" smtClean="0"/>
              <a:t>( клуб словотворчества детей)</a:t>
            </a:r>
            <a:endParaRPr lang="ru-RU" sz="2000" dirty="0"/>
          </a:p>
        </p:txBody>
      </p:sp>
      <p:pic>
        <p:nvPicPr>
          <p:cNvPr id="4" name="Picture 2" descr="Фото1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931" y="2500306"/>
            <a:ext cx="2293375" cy="295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Фото1086"/>
          <p:cNvPicPr>
            <a:picLocks noChangeAspect="1" noChangeArrowheads="1"/>
          </p:cNvPicPr>
          <p:nvPr/>
        </p:nvPicPr>
        <p:blipFill>
          <a:blip r:embed="rId3" cstate="print"/>
          <a:srcRect l="51575" t="13089" r="9448" b="5759"/>
          <a:stretch>
            <a:fillRect/>
          </a:stretch>
        </p:blipFill>
        <p:spPr bwMode="auto">
          <a:xfrm>
            <a:off x="5500694" y="2786057"/>
            <a:ext cx="2928958" cy="29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Хорошо на прогулке зимой!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Фото1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85860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Фото1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qObky"/>
          <p:cNvPicPr>
            <a:picLocks noChangeAspect="1" noChangeArrowheads="1"/>
          </p:cNvPicPr>
          <p:nvPr/>
        </p:nvPicPr>
        <p:blipFill>
          <a:blip r:embed="rId4" cstate="print"/>
          <a:srcRect r="50537" b="3349"/>
          <a:stretch>
            <a:fillRect/>
          </a:stretch>
        </p:blipFill>
        <p:spPr bwMode="auto">
          <a:xfrm>
            <a:off x="3643306" y="1571612"/>
            <a:ext cx="2571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"/>
          <p:cNvPicPr>
            <a:picLocks noChangeAspect="1" noChangeArrowheads="1"/>
          </p:cNvPicPr>
          <p:nvPr/>
        </p:nvPicPr>
        <p:blipFill>
          <a:blip r:embed="rId5" cstate="print"/>
          <a:srcRect t="28000" r="26500"/>
          <a:stretch>
            <a:fillRect/>
          </a:stretch>
        </p:blipFill>
        <p:spPr bwMode="auto">
          <a:xfrm>
            <a:off x="714348" y="3786190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Реализация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Мы  не боимся  с горки  кататься,  только  нужно крепче  держаться!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Фото1089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20775" t="49765" r="28169"/>
          <a:stretch>
            <a:fillRect/>
          </a:stretch>
        </p:blipFill>
        <p:spPr bwMode="auto">
          <a:xfrm>
            <a:off x="714348" y="1714488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Фото1090"/>
          <p:cNvPicPr>
            <a:picLocks noChangeAspect="1" noChangeArrowheads="1"/>
          </p:cNvPicPr>
          <p:nvPr/>
        </p:nvPicPr>
        <p:blipFill>
          <a:blip r:embed="rId3" cstate="print"/>
          <a:srcRect t="36429"/>
          <a:stretch>
            <a:fillRect/>
          </a:stretch>
        </p:blipFill>
        <p:spPr bwMode="auto">
          <a:xfrm>
            <a:off x="4572000" y="1785926"/>
            <a:ext cx="37862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процессе работы над проектом дети познакомились с изменениями, которые происходят в природе с наступлением зимы.  Проект  позволил  детям больше узнать о зимних явлениях, праздниках, забавах,  познакомил  детей со свойствами снега и льда, помог  детям раскрывать и распознавать признаки зимней природы, сравнить и сопоставить с действительностью народные приметы пословицы. </a:t>
            </a:r>
          </a:p>
          <a:p>
            <a:pPr>
              <a:buNone/>
            </a:pPr>
            <a:r>
              <a:rPr lang="ru-RU" dirty="0" smtClean="0"/>
              <a:t>При проведении проекта дети  научились  описывать красоту зимнего пейзажа, изображать зимние явления в художественно – творческой деятельности. Проект  расширил  кругозор детей, активизировал словарный  запас ,  повысился  процент  детей с высоким и средним уровнем знаний по формированию целостной картины мира по теме «Зима».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Autofit/>
          </a:bodyPr>
          <a:lstStyle/>
          <a:p>
            <a:r>
              <a:rPr lang="ru-RU" sz="1600" dirty="0" smtClean="0"/>
              <a:t> Мы живем на  Урале – это замечательное место нашей страны, с  великолепной природой и неповторимыми красками. Хочется, чтобы наши дети видели, ценили, любили и берегли красоту природы своего  края.  Все с волнением ожидают прихода зимы, времени чудес, подарков, радости и веселья. Это же привлекает и детей. Зима для них это загадка природы, сказка и вера в чудо. Дети интересуются всем, задают много  вопросов, делают свои предположения.  </a:t>
            </a:r>
          </a:p>
          <a:p>
            <a:pPr>
              <a:buNone/>
            </a:pPr>
            <a:r>
              <a:rPr lang="ru-RU" sz="1600" dirty="0" smtClean="0"/>
              <a:t>      На одном из занятий детям   было предложено задуматься  на вопрос: «  Что было бы,  если б не было зимы?». Подведя итоги   ответов детей,  мы решили провести  информационно – творческий  проект  « За что нам нравится зима?» и предоставить детям возможность в течение двух месяцев работать над  данной темой, чтобы получить ответы на интересующие их вопросы.     Проект, направлен на   расширение и углубление   знания детей о времени года – зима, на   привитие детям любви и  эстетических эмоций к яркому разнообразию окружающей  уральской природы. </a:t>
            </a:r>
          </a:p>
          <a:p>
            <a:pPr>
              <a:buNone/>
            </a:pPr>
            <a:r>
              <a:rPr lang="ru-RU" sz="1600" dirty="0" smtClean="0"/>
              <a:t>    Родители  наших детей горячо поддержали проект и принимали активное участие в его проведении.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 lnSpcReduction="10000"/>
          </a:bodyPr>
          <a:lstStyle/>
          <a:p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Тип проекта: </a:t>
            </a:r>
            <a:r>
              <a:rPr lang="ru-RU" sz="3200" dirty="0" smtClean="0">
                <a:solidFill>
                  <a:srgbClr val="FF0000"/>
                </a:solidFill>
              </a:rPr>
              <a:t>Групповой</a:t>
            </a:r>
          </a:p>
          <a:p>
            <a:pPr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Информационно  – творческий</a:t>
            </a:r>
          </a:p>
          <a:p>
            <a:pPr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Предмет исследования: </a:t>
            </a:r>
            <a:r>
              <a:rPr lang="ru-RU" sz="3200" dirty="0" smtClean="0">
                <a:solidFill>
                  <a:srgbClr val="FF0000"/>
                </a:solidFill>
              </a:rPr>
              <a:t>время года – зима</a:t>
            </a: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Время реализации:</a:t>
            </a:r>
            <a:r>
              <a:rPr lang="ru-RU" sz="3200" dirty="0" smtClean="0">
                <a:solidFill>
                  <a:srgbClr val="FF0000"/>
                </a:solidFill>
              </a:rPr>
              <a:t>   декабрь – февраль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7035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Участники: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дети подготовительной группы</a:t>
            </a:r>
          </a:p>
          <a:p>
            <a:pPr lvl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воспитатель - Козионова Е.А.</a:t>
            </a:r>
          </a:p>
          <a:p>
            <a:pPr lvl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музыкальный руководитель – Столыпина Е.Ю.</a:t>
            </a:r>
          </a:p>
          <a:p>
            <a:pPr lvl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родители воспитанников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Ожидаемые результаты:</a:t>
            </a:r>
            <a:r>
              <a:rPr lang="ru-RU" b="1" i="1" dirty="0" smtClean="0"/>
              <a:t>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исходя из потребностей, интересов и предпочтений детей, работа над проектом позволит каждому ребенку продвинуться вперед и обеспечить выход каждого на свой более высокий уровень;</a:t>
            </a:r>
          </a:p>
          <a:p>
            <a:pPr>
              <a:buNone/>
            </a:pPr>
            <a:r>
              <a:rPr lang="ru-RU" dirty="0" smtClean="0"/>
              <a:t>- проект приблизит обучение к жизни, разовьет активность, самостоятельность, умение планировать, работать в коллективе;</a:t>
            </a:r>
          </a:p>
          <a:p>
            <a:pPr>
              <a:buNone/>
            </a:pPr>
            <a:r>
              <a:rPr lang="ru-RU" dirty="0" smtClean="0"/>
              <a:t>- налаживание  контакта с родителями для усиления эффективности и результативности реализации проекта.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Реализация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«Белая берёза под моим окном»</a:t>
            </a:r>
          </a:p>
          <a:p>
            <a:pPr algn="ctr">
              <a:buNone/>
            </a:pPr>
            <a:r>
              <a:rPr lang="ru-RU" dirty="0" smtClean="0"/>
              <a:t>                       ( рисование)</a:t>
            </a:r>
            <a:endParaRPr lang="ru-RU" dirty="0"/>
          </a:p>
        </p:txBody>
      </p:sp>
      <p:pic>
        <p:nvPicPr>
          <p:cNvPr id="39938" name="Picture 2" descr="Фото078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38461" r="49142"/>
          <a:stretch>
            <a:fillRect/>
          </a:stretch>
        </p:blipFill>
        <p:spPr bwMode="auto">
          <a:xfrm>
            <a:off x="642910" y="3786190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Фото078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6857" t="41881"/>
          <a:stretch>
            <a:fillRect/>
          </a:stretch>
        </p:blipFill>
        <p:spPr bwMode="auto">
          <a:xfrm>
            <a:off x="6143636" y="1643050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Фото0791"/>
          <p:cNvPicPr>
            <a:picLocks noChangeAspect="1" noChangeArrowheads="1"/>
          </p:cNvPicPr>
          <p:nvPr/>
        </p:nvPicPr>
        <p:blipFill>
          <a:blip r:embed="rId4" cstate="print"/>
          <a:srcRect l="37799" t="61931" r="43541"/>
          <a:stretch>
            <a:fillRect/>
          </a:stretch>
        </p:blipFill>
        <p:spPr bwMode="auto">
          <a:xfrm>
            <a:off x="3643306" y="1714488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Фото07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285860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48652"/>
          </a:xfrm>
        </p:spPr>
        <p:txBody>
          <a:bodyPr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 Что такое Новый Год…»</a:t>
            </a:r>
          </a:p>
          <a:p>
            <a:pPr algn="ctr">
              <a:buNone/>
            </a:pPr>
            <a:r>
              <a:rPr lang="ru-RU" sz="1800" dirty="0" smtClean="0"/>
              <a:t>рисование</a:t>
            </a:r>
            <a:endParaRPr lang="ru-RU" sz="1800" dirty="0"/>
          </a:p>
        </p:txBody>
      </p:sp>
      <p:pic>
        <p:nvPicPr>
          <p:cNvPr id="3074" name="Picture 2" descr="C:\Documents and Settings\Administrator\Рабочий стол\6 фото\Фото112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214810" y="1428736"/>
            <a:ext cx="4143404" cy="400052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Рабочий стол\6 фото\Фото1128.jpg"/>
          <p:cNvPicPr>
            <a:picLocks noChangeAspect="1" noChangeArrowheads="1"/>
          </p:cNvPicPr>
          <p:nvPr/>
        </p:nvPicPr>
        <p:blipFill>
          <a:blip r:embed="rId3" cstate="print"/>
          <a:srcRect r="11436" b="3956"/>
          <a:stretch>
            <a:fillRect/>
          </a:stretch>
        </p:blipFill>
        <p:spPr bwMode="auto">
          <a:xfrm>
            <a:off x="714348" y="3500438"/>
            <a:ext cx="2643206" cy="2000264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Рабочий стол\6 фото\Фото1129.jpg"/>
          <p:cNvPicPr>
            <a:picLocks noChangeAspect="1" noChangeArrowheads="1"/>
          </p:cNvPicPr>
          <p:nvPr/>
        </p:nvPicPr>
        <p:blipFill>
          <a:blip r:embed="rId4" cstate="print"/>
          <a:srcRect r="10913" b="7751"/>
          <a:stretch>
            <a:fillRect/>
          </a:stretch>
        </p:blipFill>
        <p:spPr bwMode="auto">
          <a:xfrm>
            <a:off x="714348" y="1071546"/>
            <a:ext cx="278608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 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« Зимние развлечения»</a:t>
            </a:r>
          </a:p>
          <a:p>
            <a:pPr algn="ctr">
              <a:buNone/>
            </a:pPr>
            <a:r>
              <a:rPr lang="ru-RU" sz="2400" dirty="0" smtClean="0"/>
              <a:t>    рисование</a:t>
            </a:r>
            <a:endParaRPr lang="ru-RU" sz="2400" dirty="0"/>
          </a:p>
        </p:txBody>
      </p:sp>
      <p:pic>
        <p:nvPicPr>
          <p:cNvPr id="1026" name="Picture 2" descr="Фото1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Фото1000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143240" y="3571876"/>
            <a:ext cx="22240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Фото0999"/>
          <p:cNvPicPr>
            <a:picLocks noChangeAspect="1" noChangeArrowheads="1"/>
          </p:cNvPicPr>
          <p:nvPr/>
        </p:nvPicPr>
        <p:blipFill>
          <a:blip r:embed="rId4" cstate="print"/>
          <a:srcRect r="6250" b="5479"/>
          <a:stretch>
            <a:fillRect/>
          </a:stretch>
        </p:blipFill>
        <p:spPr bwMode="auto">
          <a:xfrm>
            <a:off x="1000100" y="3714752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Фото1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357298"/>
            <a:ext cx="178117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Administrator\Рабочий стол\6 фото\Фото1273.jpg"/>
          <p:cNvPicPr>
            <a:picLocks noChangeAspect="1" noChangeArrowheads="1"/>
          </p:cNvPicPr>
          <p:nvPr/>
        </p:nvPicPr>
        <p:blipFill>
          <a:blip r:embed="rId6" cstate="print"/>
          <a:srcRect l="2799" t="15385" r="7200" b="23077"/>
          <a:stretch>
            <a:fillRect/>
          </a:stretch>
        </p:blipFill>
        <p:spPr bwMode="auto">
          <a:xfrm>
            <a:off x="6357950" y="3571876"/>
            <a:ext cx="1785950" cy="192882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Рабочий стол\6 фото\Фото1274.jpg"/>
          <p:cNvPicPr>
            <a:picLocks noChangeAspect="1" noChangeArrowheads="1"/>
          </p:cNvPicPr>
          <p:nvPr/>
        </p:nvPicPr>
        <p:blipFill>
          <a:blip r:embed="rId7" cstate="print"/>
          <a:srcRect l="8223" t="4878" r="5921" b="9756"/>
          <a:stretch>
            <a:fillRect/>
          </a:stretch>
        </p:blipFill>
        <p:spPr bwMode="auto">
          <a:xfrm>
            <a:off x="928662" y="1000108"/>
            <a:ext cx="207170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« Забавные снеговики»       </a:t>
            </a:r>
            <a:r>
              <a:rPr lang="ru-RU" dirty="0" smtClean="0"/>
              <a:t>(</a:t>
            </a:r>
            <a:r>
              <a:rPr lang="ru-RU" sz="2400" dirty="0" smtClean="0"/>
              <a:t>бумага, ватные диски)</a:t>
            </a:r>
          </a:p>
          <a:p>
            <a:pPr algn="r">
              <a:buNone/>
            </a:pPr>
            <a:endParaRPr lang="ru-RU" sz="2400" dirty="0"/>
          </a:p>
        </p:txBody>
      </p:sp>
      <p:pic>
        <p:nvPicPr>
          <p:cNvPr id="40962" name="Picture 2" descr="Фото090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71472" y="642918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Фото0904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14480" y="3357562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Фото09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785926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:\Documents and Settings\Administrator\Рабочий стол\фотки\Фото0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571744"/>
            <a:ext cx="2341561" cy="2978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121</TotalTime>
  <Words>493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Информационно - творческий проект « За что  нам нравится зима?» </vt:lpstr>
      <vt:lpstr>Слайд 2</vt:lpstr>
      <vt:lpstr>Слайд 3</vt:lpstr>
      <vt:lpstr>Слайд 4</vt:lpstr>
      <vt:lpstr>Слайд 5</vt:lpstr>
      <vt:lpstr>                     Реализация проекта </vt:lpstr>
      <vt:lpstr>Реализация проекта</vt:lpstr>
      <vt:lpstr> Реализация проекта</vt:lpstr>
      <vt:lpstr>Слайд 9</vt:lpstr>
      <vt:lpstr>Снежинки на улице и на окне Красиво как в сказке, как в снежном дворце! Но в комнате тают они от тепла. А хочется, чтобы  и дома эта красота была! Поэтому вырежу их из бумаги и станет красиво! А  мама мне скажет «Спасибо»!                                                          ( Клуб словотворчества детей) </vt:lpstr>
      <vt:lpstr>               Мы не будем елочки                         А  лучше сделаем их сами                                для праздника рубить,                           своими руками!  ( Клуб словотворчества детей)   </vt:lpstr>
      <vt:lpstr>« Ёлка из журнала» </vt:lpstr>
      <vt:lpstr>  Выставка совместного творчества дети – родители. Девиз « Рисуем дома с мамой» </vt:lpstr>
      <vt:lpstr>Реализация проекта</vt:lpstr>
      <vt:lpstr>Реализация проекта</vt:lpstr>
      <vt:lpstr>Реализация проекта</vt:lpstr>
      <vt:lpstr>Результаты реализации проекта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- творческий проект « За что  нам нравится зима?» </dc:title>
  <dc:creator>Admin</dc:creator>
  <cp:lastModifiedBy>Admin</cp:lastModifiedBy>
  <cp:revision>16</cp:revision>
  <dcterms:created xsi:type="dcterms:W3CDTF">2014-04-07T14:30:54Z</dcterms:created>
  <dcterms:modified xsi:type="dcterms:W3CDTF">2014-05-01T13:56:28Z</dcterms:modified>
</cp:coreProperties>
</file>